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96" r:id="rId1"/>
  </p:sldMasterIdLst>
  <p:notesMasterIdLst>
    <p:notesMasterId r:id="rId3"/>
  </p:notesMasterIdLst>
  <p:handoutMasterIdLst>
    <p:handoutMasterId r:id="rId4"/>
  </p:handoutMasterIdLst>
  <p:sldIdLst>
    <p:sldId id="312" r:id="rId2"/>
  </p:sldIdLst>
  <p:sldSz cx="9144000" cy="5143500" type="screen16x9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4">
          <p15:clr>
            <a:srgbClr val="A4A3A4"/>
          </p15:clr>
        </p15:guide>
        <p15:guide id="2" orient="horz" pos="2902">
          <p15:clr>
            <a:srgbClr val="A4A3A4"/>
          </p15:clr>
        </p15:guide>
        <p15:guide id="3" pos="345">
          <p15:clr>
            <a:srgbClr val="A4A3A4"/>
          </p15:clr>
        </p15:guide>
        <p15:guide id="4" pos="53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320F"/>
    <a:srgbClr val="EBF0F4"/>
    <a:srgbClr val="E6E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5" autoAdjust="0"/>
  </p:normalViewPr>
  <p:slideViewPr>
    <p:cSldViewPr snapToGrid="0" snapToObjects="1">
      <p:cViewPr varScale="1">
        <p:scale>
          <a:sx n="152" d="100"/>
          <a:sy n="152" d="100"/>
        </p:scale>
        <p:origin x="426" y="108"/>
      </p:cViewPr>
      <p:guideLst>
        <p:guide orient="horz" pos="524"/>
        <p:guide orient="horz" pos="2902"/>
        <p:guide pos="345"/>
        <p:guide pos="5366"/>
      </p:guideLst>
    </p:cSldViewPr>
  </p:slideViewPr>
  <p:outlineViewPr>
    <p:cViewPr>
      <p:scale>
        <a:sx n="33" d="100"/>
        <a:sy n="33" d="100"/>
      </p:scale>
      <p:origin x="0" y="-45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3150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89CDBA-6AE1-41C8-9345-BCE2C23EA70B}" type="doc">
      <dgm:prSet loTypeId="urn:microsoft.com/office/officeart/2009/3/layout/StepUpProcess" loCatId="process" qsTypeId="urn:microsoft.com/office/officeart/2005/8/quickstyle/simple3" qsCatId="simple" csTypeId="urn:microsoft.com/office/officeart/2005/8/colors/accent1_1" csCatId="accent1" phldr="1"/>
      <dgm:spPr/>
    </dgm:pt>
    <dgm:pt modelId="{A6DB4450-6BAA-476C-B942-FCCB5A893380}">
      <dgm:prSet phldrT="[Text]" custT="1"/>
      <dgm:spPr>
        <a:xfrm>
          <a:off x="147416" y="2606165"/>
          <a:ext cx="1328314" cy="111132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de-AT" sz="11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Steuerungsgruppe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de-AT" sz="11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Austausch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de-AT" sz="11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Expert/innen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de-AT" sz="11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Oktober 2023</a:t>
          </a:r>
          <a:endParaRPr lang="de-DE" sz="11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DAF505BE-EA47-4B99-A03C-2E49F028251A}" type="parTrans" cxnId="{C40E6084-3837-4226-A081-9930ECE7368C}">
      <dgm:prSet/>
      <dgm:spPr/>
      <dgm:t>
        <a:bodyPr/>
        <a:lstStyle/>
        <a:p>
          <a:endParaRPr lang="de-D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D4F85C5-6EBD-4F52-B740-D03732C90BDE}" type="sibTrans" cxnId="{C40E6084-3837-4226-A081-9930ECE7368C}">
      <dgm:prSet/>
      <dgm:spPr/>
      <dgm:t>
        <a:bodyPr/>
        <a:lstStyle/>
        <a:p>
          <a:endParaRPr lang="de-D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15EE04F-FA8B-4601-997D-4F8ECD5EFF13}">
      <dgm:prSet phldrT="[Text]" custT="1"/>
      <dgm:spPr>
        <a:xfrm>
          <a:off x="1773300" y="2135085"/>
          <a:ext cx="1327279" cy="1206392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de-AT" sz="11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Stundentafel HLT, HF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de-DE" sz="11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Allgemeiner Teil (Bildungsziel, didaktische Grundsätze, Schulautonomie)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de-DE" sz="11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November 2023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de-DE" sz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F3DB75E7-4E4A-4487-A39D-3BD2052BBD27}" type="parTrans" cxnId="{7B3ADD3F-19F8-4F69-A193-80DB76471EB2}">
      <dgm:prSet/>
      <dgm:spPr/>
      <dgm:t>
        <a:bodyPr/>
        <a:lstStyle/>
        <a:p>
          <a:endParaRPr lang="de-D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78468E2-CB2C-49FA-B2E0-02795E62410F}" type="sibTrans" cxnId="{7B3ADD3F-19F8-4F69-A193-80DB76471EB2}">
      <dgm:prSet/>
      <dgm:spPr/>
      <dgm:t>
        <a:bodyPr/>
        <a:lstStyle/>
        <a:p>
          <a:endParaRPr lang="de-D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5AD3EEC-84F9-4DE3-BE06-55FAEEB9C91A}">
      <dgm:prSet phldrT="[Text]" custT="1"/>
      <dgm:spPr>
        <a:xfrm>
          <a:off x="3436375" y="1644081"/>
          <a:ext cx="1327279" cy="1479962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de-DE" sz="11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Erarbeitung Lehrplaninhalte HLT und HF</a:t>
          </a:r>
        </a:p>
        <a:p>
          <a:r>
            <a:rPr lang="de-DE" sz="11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Erarbeitung Lehrplaninhalte AUL und KO</a:t>
          </a:r>
        </a:p>
        <a:p>
          <a:r>
            <a:rPr lang="de-DE" sz="11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Lehrplantagung Übertragung in Raster</a:t>
          </a:r>
        </a:p>
        <a:p>
          <a:r>
            <a:rPr lang="de-DE" sz="11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Februar 2024 bis Jänner 2025</a:t>
          </a:r>
          <a:endParaRPr lang="de-DE" sz="11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D20AD5D0-080C-486F-9EF4-435C1798E264}" type="parTrans" cxnId="{215DE74C-9BB1-48A6-9C30-CBC93F2B4012}">
      <dgm:prSet/>
      <dgm:spPr/>
      <dgm:t>
        <a:bodyPr/>
        <a:lstStyle/>
        <a:p>
          <a:endParaRPr lang="de-D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8CDDC5F-C796-489B-8C41-7B74B4F236AA}" type="sibTrans" cxnId="{215DE74C-9BB1-48A6-9C30-CBC93F2B4012}">
      <dgm:prSet/>
      <dgm:spPr/>
      <dgm:t>
        <a:bodyPr/>
        <a:lstStyle/>
        <a:p>
          <a:endParaRPr lang="de-D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49FD64-2E2D-44B5-ACC7-FA0A734254F6}">
      <dgm:prSet phldrT="[Text]" custT="1"/>
      <dgm:spPr>
        <a:xfrm>
          <a:off x="5042064" y="1194158"/>
          <a:ext cx="1291216" cy="116343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de-DE" sz="11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Rückmeldeschleife an Schulen und Austausch mit Expert/innen </a:t>
          </a:r>
          <a:endParaRPr lang="de-DE" sz="11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66EBCE90-F7F1-4A85-8FDF-DDD9B923B3A3}" type="parTrans" cxnId="{6E346FBF-9509-451C-B65D-3FA73B351043}">
      <dgm:prSet/>
      <dgm:spPr/>
      <dgm:t>
        <a:bodyPr/>
        <a:lstStyle/>
        <a:p>
          <a:endParaRPr lang="de-D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9A0ED50-405E-4260-A5E2-3FDA1EB89053}" type="sibTrans" cxnId="{6E346FBF-9509-451C-B65D-3FA73B351043}">
      <dgm:prSet/>
      <dgm:spPr/>
      <dgm:t>
        <a:bodyPr/>
        <a:lstStyle/>
        <a:p>
          <a:endParaRPr lang="de-D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396A72B-C216-4DBC-A950-45F91273657D}">
      <dgm:prSet phldrT="[Text]" custT="1"/>
      <dgm:spPr>
        <a:xfrm>
          <a:off x="6649400" y="792088"/>
          <a:ext cx="1327279" cy="116343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de-DE" sz="11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Begutachtungs-prozess in der </a:t>
          </a:r>
          <a:r>
            <a:rPr lang="de-DE" sz="11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Legistik</a:t>
          </a:r>
          <a:endParaRPr lang="de-DE" sz="1100" dirty="0" smtClean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121015B7-0179-4549-A164-B65B25A55C6B}" type="parTrans" cxnId="{1F880AA5-E66F-460F-9FAC-0E60A6634985}">
      <dgm:prSet/>
      <dgm:spPr/>
      <dgm:t>
        <a:bodyPr/>
        <a:lstStyle/>
        <a:p>
          <a:endParaRPr lang="de-D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1865103-4687-43AF-9CAF-0A218B320CEC}" type="sibTrans" cxnId="{1F880AA5-E66F-460F-9FAC-0E60A6634985}">
      <dgm:prSet/>
      <dgm:spPr/>
      <dgm:t>
        <a:bodyPr/>
        <a:lstStyle/>
        <a:p>
          <a:endParaRPr lang="de-D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7A91358-2184-4A7D-8A85-E0E91B1DDC89}" type="pres">
      <dgm:prSet presAssocID="{E089CDBA-6AE1-41C8-9345-BCE2C23EA70B}" presName="rootnode" presStyleCnt="0">
        <dgm:presLayoutVars>
          <dgm:chMax/>
          <dgm:chPref/>
          <dgm:dir/>
          <dgm:animLvl val="lvl"/>
        </dgm:presLayoutVars>
      </dgm:prSet>
      <dgm:spPr/>
    </dgm:pt>
    <dgm:pt modelId="{0F59B24A-3DAF-40EC-AFBF-CA475F063AA1}" type="pres">
      <dgm:prSet presAssocID="{A6DB4450-6BAA-476C-B942-FCCB5A893380}" presName="composite" presStyleCnt="0"/>
      <dgm:spPr/>
    </dgm:pt>
    <dgm:pt modelId="{0CD12F02-88A1-4BB9-9011-BBBAAC70EAAB}" type="pres">
      <dgm:prSet presAssocID="{A6DB4450-6BAA-476C-B942-FCCB5A893380}" presName="LShape" presStyleLbl="alignNode1" presStyleIdx="0" presStyleCnt="9"/>
      <dgm:spPr>
        <a:xfrm rot="5400000">
          <a:off x="295417" y="2140845"/>
          <a:ext cx="883528" cy="147017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rgbClr val="E6EFF3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rgbClr>
            </a:gs>
            <a:gs pos="45000">
              <a:srgbClr val="E6EFF3">
                <a:hueOff val="0"/>
                <a:satOff val="0"/>
                <a:lumOff val="0"/>
                <a:alphaOff val="0"/>
                <a:tint val="48000"/>
                <a:satMod val="150000"/>
              </a:srgbClr>
            </a:gs>
            <a:gs pos="100000">
              <a:srgbClr val="E6EFF3">
                <a:hueOff val="0"/>
                <a:satOff val="0"/>
                <a:lumOff val="0"/>
                <a:alphaOff val="0"/>
                <a:tint val="28000"/>
                <a:satMod val="160000"/>
              </a:srgb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de-DE"/>
        </a:p>
      </dgm:t>
    </dgm:pt>
    <dgm:pt modelId="{59452208-677D-45B1-9662-75090AABC864}" type="pres">
      <dgm:prSet presAssocID="{A6DB4450-6BAA-476C-B942-FCCB5A893380}" presName="ParentText" presStyleLbl="revTx" presStyleIdx="0" presStyleCnt="5" custAng="0" custScaleX="100078" custScaleY="955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9F62938-4C7C-4E3A-8AFA-38FBD85E84D7}" type="pres">
      <dgm:prSet presAssocID="{A6DB4450-6BAA-476C-B942-FCCB5A893380}" presName="Triangle" presStyleLbl="alignNode1" presStyleIdx="1" presStyleCnt="9"/>
      <dgm:spPr>
        <a:xfrm>
          <a:off x="1224783" y="2032609"/>
          <a:ext cx="250430" cy="250430"/>
        </a:xfrm>
        <a:prstGeom prst="triangle">
          <a:avLst>
            <a:gd name="adj" fmla="val 100000"/>
          </a:avLst>
        </a:prstGeom>
        <a:solidFill>
          <a:srgbClr val="92D050"/>
        </a:soli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7722A161-2787-4A13-883D-BD29497A22FB}" type="pres">
      <dgm:prSet presAssocID="{9D4F85C5-6EBD-4F52-B740-D03732C90BDE}" presName="sibTrans" presStyleCnt="0"/>
      <dgm:spPr/>
    </dgm:pt>
    <dgm:pt modelId="{A054FF94-7963-4EB7-BB6F-DEC312571395}" type="pres">
      <dgm:prSet presAssocID="{9D4F85C5-6EBD-4F52-B740-D03732C90BDE}" presName="space" presStyleCnt="0"/>
      <dgm:spPr/>
    </dgm:pt>
    <dgm:pt modelId="{1FDAB27E-6287-4D07-9F1E-9FF96A3589AC}" type="pres">
      <dgm:prSet presAssocID="{315EE04F-FA8B-4601-997D-4F8ECD5EFF13}" presName="composite" presStyleCnt="0"/>
      <dgm:spPr/>
    </dgm:pt>
    <dgm:pt modelId="{269F6BA4-F258-4370-BE10-D46F5951924E}" type="pres">
      <dgm:prSet presAssocID="{315EE04F-FA8B-4601-997D-4F8ECD5EFF13}" presName="LShape" presStyleLbl="alignNode1" presStyleIdx="2" presStyleCnt="9"/>
      <dgm:spPr>
        <a:xfrm rot="5400000">
          <a:off x="1920783" y="1717297"/>
          <a:ext cx="883528" cy="147017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rgbClr val="E6EFF3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rgbClr>
            </a:gs>
            <a:gs pos="45000">
              <a:srgbClr val="E6EFF3">
                <a:hueOff val="0"/>
                <a:satOff val="0"/>
                <a:lumOff val="0"/>
                <a:alphaOff val="0"/>
                <a:tint val="48000"/>
                <a:satMod val="150000"/>
              </a:srgbClr>
            </a:gs>
            <a:gs pos="100000">
              <a:srgbClr val="E6EFF3">
                <a:hueOff val="0"/>
                <a:satOff val="0"/>
                <a:lumOff val="0"/>
                <a:alphaOff val="0"/>
                <a:tint val="28000"/>
                <a:satMod val="160000"/>
              </a:srgb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C26C29EC-FA6E-4FFA-92CB-7D9364694FE5}" type="pres">
      <dgm:prSet presAssocID="{315EE04F-FA8B-4601-997D-4F8ECD5EFF13}" presName="ParentText" presStyleLbl="revTx" presStyleIdx="1" presStyleCnt="5" custAng="0" custScaleY="1036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24C10AA-D23C-4780-97AD-6A0E4712E4CC}" type="pres">
      <dgm:prSet presAssocID="{315EE04F-FA8B-4601-997D-4F8ECD5EFF13}" presName="Triangle" presStyleLbl="alignNode1" presStyleIdx="3" presStyleCnt="9"/>
      <dgm:spPr>
        <a:xfrm>
          <a:off x="2850149" y="1609062"/>
          <a:ext cx="250430" cy="250430"/>
        </a:xfrm>
        <a:prstGeom prst="triangle">
          <a:avLst>
            <a:gd name="adj" fmla="val 100000"/>
          </a:avLst>
        </a:prstGeom>
        <a:solidFill>
          <a:srgbClr val="92D050"/>
        </a:soli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B66B72B6-EB32-4DFD-BD8B-F486899787D6}" type="pres">
      <dgm:prSet presAssocID="{F78468E2-CB2C-49FA-B2E0-02795E62410F}" presName="sibTrans" presStyleCnt="0"/>
      <dgm:spPr/>
    </dgm:pt>
    <dgm:pt modelId="{A1F0B178-8096-423A-BBE7-140D339BB573}" type="pres">
      <dgm:prSet presAssocID="{F78468E2-CB2C-49FA-B2E0-02795E62410F}" presName="space" presStyleCnt="0"/>
      <dgm:spPr/>
    </dgm:pt>
    <dgm:pt modelId="{0677A95B-9801-482A-BFA6-E1E74A3B207A}" type="pres">
      <dgm:prSet presAssocID="{45AD3EEC-84F9-4DE3-BE06-55FAEEB9C91A}" presName="composite" presStyleCnt="0"/>
      <dgm:spPr/>
    </dgm:pt>
    <dgm:pt modelId="{BE3B03C7-C322-47EA-A1C6-CE007359DA19}" type="pres">
      <dgm:prSet presAssocID="{45AD3EEC-84F9-4DE3-BE06-55FAEEB9C91A}" presName="LShape" presStyleLbl="alignNode1" presStyleIdx="4" presStyleCnt="9"/>
      <dgm:spPr>
        <a:xfrm rot="5400000">
          <a:off x="3546150" y="1156964"/>
          <a:ext cx="883528" cy="147017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rgbClr val="E6EFF3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rgbClr>
            </a:gs>
            <a:gs pos="45000">
              <a:srgbClr val="E6EFF3">
                <a:hueOff val="0"/>
                <a:satOff val="0"/>
                <a:lumOff val="0"/>
                <a:alphaOff val="0"/>
                <a:tint val="48000"/>
                <a:satMod val="150000"/>
              </a:srgbClr>
            </a:gs>
            <a:gs pos="100000">
              <a:srgbClr val="E6EFF3">
                <a:hueOff val="0"/>
                <a:satOff val="0"/>
                <a:lumOff val="0"/>
                <a:alphaOff val="0"/>
                <a:tint val="28000"/>
                <a:satMod val="160000"/>
              </a:srgb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5844284B-94A2-4CD2-8A11-E73A218DDCC7}" type="pres">
      <dgm:prSet presAssocID="{45AD3EEC-84F9-4DE3-BE06-55FAEEB9C91A}" presName="ParentText" presStyleLbl="revTx" presStyleIdx="2" presStyleCnt="5" custScaleY="127206" custLinFactNeighborX="2841" custLinFactNeighborY="177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44300BB-32D2-43FC-89E8-22166A771C6E}" type="pres">
      <dgm:prSet presAssocID="{45AD3EEC-84F9-4DE3-BE06-55FAEEB9C91A}" presName="Triangle" presStyleLbl="alignNode1" presStyleIdx="5" presStyleCnt="9"/>
      <dgm:spPr>
        <a:xfrm>
          <a:off x="4475516" y="1048729"/>
          <a:ext cx="250430" cy="250430"/>
        </a:xfrm>
        <a:prstGeom prst="triangle">
          <a:avLst>
            <a:gd name="adj" fmla="val 100000"/>
          </a:avLst>
        </a:prstGeom>
        <a:solidFill>
          <a:srgbClr val="92D050"/>
        </a:soli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BC85C5D9-0194-4C5C-A505-CFBDE47172B2}" type="pres">
      <dgm:prSet presAssocID="{98CDDC5F-C796-489B-8C41-7B74B4F236AA}" presName="sibTrans" presStyleCnt="0"/>
      <dgm:spPr/>
    </dgm:pt>
    <dgm:pt modelId="{0D03BC67-65E8-4A72-8804-C4DFA61B63C9}" type="pres">
      <dgm:prSet presAssocID="{98CDDC5F-C796-489B-8C41-7B74B4F236AA}" presName="space" presStyleCnt="0"/>
      <dgm:spPr/>
    </dgm:pt>
    <dgm:pt modelId="{855CA724-346D-4FDA-829C-54C5C9939BA3}" type="pres">
      <dgm:prSet presAssocID="{0C49FD64-2E2D-44B5-ACC7-FA0A734254F6}" presName="composite" presStyleCnt="0"/>
      <dgm:spPr/>
    </dgm:pt>
    <dgm:pt modelId="{CDAE21E1-0F61-4CC2-94D1-92DD9605E104}" type="pres">
      <dgm:prSet presAssocID="{0C49FD64-2E2D-44B5-ACC7-FA0A734254F6}" presName="LShape" presStyleLbl="alignNode1" presStyleIdx="6" presStyleCnt="9"/>
      <dgm:spPr>
        <a:xfrm rot="5400000">
          <a:off x="5171516" y="754894"/>
          <a:ext cx="883528" cy="147017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rgbClr val="E6EFF3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rgbClr>
            </a:gs>
            <a:gs pos="45000">
              <a:srgbClr val="E6EFF3">
                <a:hueOff val="0"/>
                <a:satOff val="0"/>
                <a:lumOff val="0"/>
                <a:alphaOff val="0"/>
                <a:tint val="48000"/>
                <a:satMod val="150000"/>
              </a:srgbClr>
            </a:gs>
            <a:gs pos="100000">
              <a:srgbClr val="E6EFF3">
                <a:hueOff val="0"/>
                <a:satOff val="0"/>
                <a:lumOff val="0"/>
                <a:alphaOff val="0"/>
                <a:tint val="28000"/>
                <a:satMod val="160000"/>
              </a:srgb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57768EA6-62C6-4D7C-94EB-84AD5A96D3C8}" type="pres">
      <dgm:prSet presAssocID="{0C49FD64-2E2D-44B5-ACC7-FA0A734254F6}" presName="ParentText" presStyleLbl="revTx" presStyleIdx="3" presStyleCnt="5" custScaleX="972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EEC3098-AC94-4DBF-88FA-4A4955AFC264}" type="pres">
      <dgm:prSet presAssocID="{0C49FD64-2E2D-44B5-ACC7-FA0A734254F6}" presName="Triangle" presStyleLbl="alignNode1" presStyleIdx="7" presStyleCnt="9"/>
      <dgm:spPr>
        <a:xfrm>
          <a:off x="6100882" y="646658"/>
          <a:ext cx="250430" cy="250430"/>
        </a:xfrm>
        <a:prstGeom prst="triangle">
          <a:avLst>
            <a:gd name="adj" fmla="val 100000"/>
          </a:avLst>
        </a:prstGeom>
        <a:solidFill>
          <a:srgbClr val="E6EFF3"/>
        </a:soli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DE32C0FB-0E95-4F00-9D31-8FC91234A727}" type="pres">
      <dgm:prSet presAssocID="{E9A0ED50-405E-4260-A5E2-3FDA1EB89053}" presName="sibTrans" presStyleCnt="0"/>
      <dgm:spPr/>
    </dgm:pt>
    <dgm:pt modelId="{EBECBF0A-F301-45CF-9E41-48717CE67BBB}" type="pres">
      <dgm:prSet presAssocID="{E9A0ED50-405E-4260-A5E2-3FDA1EB89053}" presName="space" presStyleCnt="0"/>
      <dgm:spPr/>
    </dgm:pt>
    <dgm:pt modelId="{0987486D-E3D4-4EED-A94B-57F006E4BD7B}" type="pres">
      <dgm:prSet presAssocID="{C396A72B-C216-4DBC-A950-45F91273657D}" presName="composite" presStyleCnt="0"/>
      <dgm:spPr/>
    </dgm:pt>
    <dgm:pt modelId="{BE18B7E4-FA8C-4EC9-AFD7-1ED8FB39F620}" type="pres">
      <dgm:prSet presAssocID="{C396A72B-C216-4DBC-A950-45F91273657D}" presName="LShape" presStyleLbl="alignNode1" presStyleIdx="8" presStyleCnt="9"/>
      <dgm:spPr>
        <a:xfrm rot="5400000">
          <a:off x="6796883" y="352823"/>
          <a:ext cx="883528" cy="147017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rgbClr val="E6EFF3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rgbClr>
            </a:gs>
            <a:gs pos="45000">
              <a:srgbClr val="E6EFF3">
                <a:hueOff val="0"/>
                <a:satOff val="0"/>
                <a:lumOff val="0"/>
                <a:alphaOff val="0"/>
                <a:tint val="48000"/>
                <a:satMod val="150000"/>
              </a:srgbClr>
            </a:gs>
            <a:gs pos="100000">
              <a:srgbClr val="E6EFF3">
                <a:hueOff val="0"/>
                <a:satOff val="0"/>
                <a:lumOff val="0"/>
                <a:alphaOff val="0"/>
                <a:tint val="28000"/>
                <a:satMod val="160000"/>
              </a:srgb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4BAA721F-B913-4AE7-86E4-6D31C6D84B5E}" type="pres">
      <dgm:prSet presAssocID="{C396A72B-C216-4DBC-A950-45F91273657D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FE6D784-A211-4794-9B46-9487CC91A1B5}" type="presOf" srcId="{315EE04F-FA8B-4601-997D-4F8ECD5EFF13}" destId="{C26C29EC-FA6E-4FFA-92CB-7D9364694FE5}" srcOrd="0" destOrd="0" presId="urn:microsoft.com/office/officeart/2009/3/layout/StepUpProcess"/>
    <dgm:cxn modelId="{E6D6845A-7D3A-46FF-815B-36B873BFD6A7}" type="presOf" srcId="{45AD3EEC-84F9-4DE3-BE06-55FAEEB9C91A}" destId="{5844284B-94A2-4CD2-8A11-E73A218DDCC7}" srcOrd="0" destOrd="0" presId="urn:microsoft.com/office/officeart/2009/3/layout/StepUpProcess"/>
    <dgm:cxn modelId="{1F880AA5-E66F-460F-9FAC-0E60A6634985}" srcId="{E089CDBA-6AE1-41C8-9345-BCE2C23EA70B}" destId="{C396A72B-C216-4DBC-A950-45F91273657D}" srcOrd="4" destOrd="0" parTransId="{121015B7-0179-4549-A164-B65B25A55C6B}" sibTransId="{81865103-4687-43AF-9CAF-0A218B320CEC}"/>
    <dgm:cxn modelId="{A5715CFC-E7B4-4E34-A1F2-504CCA6B8206}" type="presOf" srcId="{0C49FD64-2E2D-44B5-ACC7-FA0A734254F6}" destId="{57768EA6-62C6-4D7C-94EB-84AD5A96D3C8}" srcOrd="0" destOrd="0" presId="urn:microsoft.com/office/officeart/2009/3/layout/StepUpProcess"/>
    <dgm:cxn modelId="{C40E6084-3837-4226-A081-9930ECE7368C}" srcId="{E089CDBA-6AE1-41C8-9345-BCE2C23EA70B}" destId="{A6DB4450-6BAA-476C-B942-FCCB5A893380}" srcOrd="0" destOrd="0" parTransId="{DAF505BE-EA47-4B99-A03C-2E49F028251A}" sibTransId="{9D4F85C5-6EBD-4F52-B740-D03732C90BDE}"/>
    <dgm:cxn modelId="{0D7E49C3-FEDA-48C4-A079-18D9CD6A352A}" type="presOf" srcId="{A6DB4450-6BAA-476C-B942-FCCB5A893380}" destId="{59452208-677D-45B1-9662-75090AABC864}" srcOrd="0" destOrd="0" presId="urn:microsoft.com/office/officeart/2009/3/layout/StepUpProcess"/>
    <dgm:cxn modelId="{5F792E2F-1DEA-4A4E-82B4-639B6194D280}" type="presOf" srcId="{E089CDBA-6AE1-41C8-9345-BCE2C23EA70B}" destId="{37A91358-2184-4A7D-8A85-E0E91B1DDC89}" srcOrd="0" destOrd="0" presId="urn:microsoft.com/office/officeart/2009/3/layout/StepUpProcess"/>
    <dgm:cxn modelId="{215DE74C-9BB1-48A6-9C30-CBC93F2B4012}" srcId="{E089CDBA-6AE1-41C8-9345-BCE2C23EA70B}" destId="{45AD3EEC-84F9-4DE3-BE06-55FAEEB9C91A}" srcOrd="2" destOrd="0" parTransId="{D20AD5D0-080C-486F-9EF4-435C1798E264}" sibTransId="{98CDDC5F-C796-489B-8C41-7B74B4F236AA}"/>
    <dgm:cxn modelId="{6E346FBF-9509-451C-B65D-3FA73B351043}" srcId="{E089CDBA-6AE1-41C8-9345-BCE2C23EA70B}" destId="{0C49FD64-2E2D-44B5-ACC7-FA0A734254F6}" srcOrd="3" destOrd="0" parTransId="{66EBCE90-F7F1-4A85-8FDF-DDD9B923B3A3}" sibTransId="{E9A0ED50-405E-4260-A5E2-3FDA1EB89053}"/>
    <dgm:cxn modelId="{7B3ADD3F-19F8-4F69-A193-80DB76471EB2}" srcId="{E089CDBA-6AE1-41C8-9345-BCE2C23EA70B}" destId="{315EE04F-FA8B-4601-997D-4F8ECD5EFF13}" srcOrd="1" destOrd="0" parTransId="{F3DB75E7-4E4A-4487-A39D-3BD2052BBD27}" sibTransId="{F78468E2-CB2C-49FA-B2E0-02795E62410F}"/>
    <dgm:cxn modelId="{9BA1B5DF-DE83-4D5F-9CFB-41399A65C7F6}" type="presOf" srcId="{C396A72B-C216-4DBC-A950-45F91273657D}" destId="{4BAA721F-B913-4AE7-86E4-6D31C6D84B5E}" srcOrd="0" destOrd="0" presId="urn:microsoft.com/office/officeart/2009/3/layout/StepUpProcess"/>
    <dgm:cxn modelId="{4F925241-35FF-4C3E-97F0-E8312DD2836E}" type="presParOf" srcId="{37A91358-2184-4A7D-8A85-E0E91B1DDC89}" destId="{0F59B24A-3DAF-40EC-AFBF-CA475F063AA1}" srcOrd="0" destOrd="0" presId="urn:microsoft.com/office/officeart/2009/3/layout/StepUpProcess"/>
    <dgm:cxn modelId="{47DAEC50-2BDD-47A6-83E8-49A7E8AB3C13}" type="presParOf" srcId="{0F59B24A-3DAF-40EC-AFBF-CA475F063AA1}" destId="{0CD12F02-88A1-4BB9-9011-BBBAAC70EAAB}" srcOrd="0" destOrd="0" presId="urn:microsoft.com/office/officeart/2009/3/layout/StepUpProcess"/>
    <dgm:cxn modelId="{43DDF129-1820-4387-AAD7-450092D6DCAF}" type="presParOf" srcId="{0F59B24A-3DAF-40EC-AFBF-CA475F063AA1}" destId="{59452208-677D-45B1-9662-75090AABC864}" srcOrd="1" destOrd="0" presId="urn:microsoft.com/office/officeart/2009/3/layout/StepUpProcess"/>
    <dgm:cxn modelId="{A645C82A-8780-4F1E-B687-568C25687549}" type="presParOf" srcId="{0F59B24A-3DAF-40EC-AFBF-CA475F063AA1}" destId="{C9F62938-4C7C-4E3A-8AFA-38FBD85E84D7}" srcOrd="2" destOrd="0" presId="urn:microsoft.com/office/officeart/2009/3/layout/StepUpProcess"/>
    <dgm:cxn modelId="{3040D0B5-55A2-4914-9ACD-2A6864D7AD7F}" type="presParOf" srcId="{37A91358-2184-4A7D-8A85-E0E91B1DDC89}" destId="{7722A161-2787-4A13-883D-BD29497A22FB}" srcOrd="1" destOrd="0" presId="urn:microsoft.com/office/officeart/2009/3/layout/StepUpProcess"/>
    <dgm:cxn modelId="{B98CA932-B02B-4708-ADF4-83913E829C8C}" type="presParOf" srcId="{7722A161-2787-4A13-883D-BD29497A22FB}" destId="{A054FF94-7963-4EB7-BB6F-DEC312571395}" srcOrd="0" destOrd="0" presId="urn:microsoft.com/office/officeart/2009/3/layout/StepUpProcess"/>
    <dgm:cxn modelId="{7B35F373-B000-4F9D-A4CE-8200A00C5EAF}" type="presParOf" srcId="{37A91358-2184-4A7D-8A85-E0E91B1DDC89}" destId="{1FDAB27E-6287-4D07-9F1E-9FF96A3589AC}" srcOrd="2" destOrd="0" presId="urn:microsoft.com/office/officeart/2009/3/layout/StepUpProcess"/>
    <dgm:cxn modelId="{BDC3F71A-641B-4563-A403-28F355EE327C}" type="presParOf" srcId="{1FDAB27E-6287-4D07-9F1E-9FF96A3589AC}" destId="{269F6BA4-F258-4370-BE10-D46F5951924E}" srcOrd="0" destOrd="0" presId="urn:microsoft.com/office/officeart/2009/3/layout/StepUpProcess"/>
    <dgm:cxn modelId="{98AD9FEF-DFCE-46EC-A753-EE6CE6D77460}" type="presParOf" srcId="{1FDAB27E-6287-4D07-9F1E-9FF96A3589AC}" destId="{C26C29EC-FA6E-4FFA-92CB-7D9364694FE5}" srcOrd="1" destOrd="0" presId="urn:microsoft.com/office/officeart/2009/3/layout/StepUpProcess"/>
    <dgm:cxn modelId="{B5E94640-162E-41DB-BAE1-C1D34E0A962B}" type="presParOf" srcId="{1FDAB27E-6287-4D07-9F1E-9FF96A3589AC}" destId="{C24C10AA-D23C-4780-97AD-6A0E4712E4CC}" srcOrd="2" destOrd="0" presId="urn:microsoft.com/office/officeart/2009/3/layout/StepUpProcess"/>
    <dgm:cxn modelId="{574766CF-2670-42CA-99FC-D7481E6BFBD8}" type="presParOf" srcId="{37A91358-2184-4A7D-8A85-E0E91B1DDC89}" destId="{B66B72B6-EB32-4DFD-BD8B-F486899787D6}" srcOrd="3" destOrd="0" presId="urn:microsoft.com/office/officeart/2009/3/layout/StepUpProcess"/>
    <dgm:cxn modelId="{EFF25264-A11C-4EEB-A40E-DEB29BA1A0E2}" type="presParOf" srcId="{B66B72B6-EB32-4DFD-BD8B-F486899787D6}" destId="{A1F0B178-8096-423A-BBE7-140D339BB573}" srcOrd="0" destOrd="0" presId="urn:microsoft.com/office/officeart/2009/3/layout/StepUpProcess"/>
    <dgm:cxn modelId="{D79C1EDA-42B8-40B8-823D-574B0202019B}" type="presParOf" srcId="{37A91358-2184-4A7D-8A85-E0E91B1DDC89}" destId="{0677A95B-9801-482A-BFA6-E1E74A3B207A}" srcOrd="4" destOrd="0" presId="urn:microsoft.com/office/officeart/2009/3/layout/StepUpProcess"/>
    <dgm:cxn modelId="{EB031A5B-3A9B-49B3-AAEC-117D75A3FF08}" type="presParOf" srcId="{0677A95B-9801-482A-BFA6-E1E74A3B207A}" destId="{BE3B03C7-C322-47EA-A1C6-CE007359DA19}" srcOrd="0" destOrd="0" presId="urn:microsoft.com/office/officeart/2009/3/layout/StepUpProcess"/>
    <dgm:cxn modelId="{D341AF8D-DDBF-47F3-A28D-50D4CC3A22EC}" type="presParOf" srcId="{0677A95B-9801-482A-BFA6-E1E74A3B207A}" destId="{5844284B-94A2-4CD2-8A11-E73A218DDCC7}" srcOrd="1" destOrd="0" presId="urn:microsoft.com/office/officeart/2009/3/layout/StepUpProcess"/>
    <dgm:cxn modelId="{309F36FF-CCC8-4E18-939C-88739DFD7047}" type="presParOf" srcId="{0677A95B-9801-482A-BFA6-E1E74A3B207A}" destId="{744300BB-32D2-43FC-89E8-22166A771C6E}" srcOrd="2" destOrd="0" presId="urn:microsoft.com/office/officeart/2009/3/layout/StepUpProcess"/>
    <dgm:cxn modelId="{B84D918C-EDB2-4E80-B810-6761A457F8D3}" type="presParOf" srcId="{37A91358-2184-4A7D-8A85-E0E91B1DDC89}" destId="{BC85C5D9-0194-4C5C-A505-CFBDE47172B2}" srcOrd="5" destOrd="0" presId="urn:microsoft.com/office/officeart/2009/3/layout/StepUpProcess"/>
    <dgm:cxn modelId="{C544F2CA-FC2B-4560-8498-A0AE50EA31BC}" type="presParOf" srcId="{BC85C5D9-0194-4C5C-A505-CFBDE47172B2}" destId="{0D03BC67-65E8-4A72-8804-C4DFA61B63C9}" srcOrd="0" destOrd="0" presId="urn:microsoft.com/office/officeart/2009/3/layout/StepUpProcess"/>
    <dgm:cxn modelId="{C88F7114-79CA-478B-8530-AC5E25ED0296}" type="presParOf" srcId="{37A91358-2184-4A7D-8A85-E0E91B1DDC89}" destId="{855CA724-346D-4FDA-829C-54C5C9939BA3}" srcOrd="6" destOrd="0" presId="urn:microsoft.com/office/officeart/2009/3/layout/StepUpProcess"/>
    <dgm:cxn modelId="{9A69D77A-21F7-4F8D-B1C5-CF1574045427}" type="presParOf" srcId="{855CA724-346D-4FDA-829C-54C5C9939BA3}" destId="{CDAE21E1-0F61-4CC2-94D1-92DD9605E104}" srcOrd="0" destOrd="0" presId="urn:microsoft.com/office/officeart/2009/3/layout/StepUpProcess"/>
    <dgm:cxn modelId="{89AEB270-F553-4EE8-9652-5C1D0EC4BC45}" type="presParOf" srcId="{855CA724-346D-4FDA-829C-54C5C9939BA3}" destId="{57768EA6-62C6-4D7C-94EB-84AD5A96D3C8}" srcOrd="1" destOrd="0" presId="urn:microsoft.com/office/officeart/2009/3/layout/StepUpProcess"/>
    <dgm:cxn modelId="{A4FD7F29-3EE1-4C91-AB2B-95EE10DFBE66}" type="presParOf" srcId="{855CA724-346D-4FDA-829C-54C5C9939BA3}" destId="{BEEC3098-AC94-4DBF-88FA-4A4955AFC264}" srcOrd="2" destOrd="0" presId="urn:microsoft.com/office/officeart/2009/3/layout/StepUpProcess"/>
    <dgm:cxn modelId="{9672D556-8A5D-4059-AA20-9186D183CBB2}" type="presParOf" srcId="{37A91358-2184-4A7D-8A85-E0E91B1DDC89}" destId="{DE32C0FB-0E95-4F00-9D31-8FC91234A727}" srcOrd="7" destOrd="0" presId="urn:microsoft.com/office/officeart/2009/3/layout/StepUpProcess"/>
    <dgm:cxn modelId="{0DA2A32F-2E29-4EDF-B8F1-DC2575792406}" type="presParOf" srcId="{DE32C0FB-0E95-4F00-9D31-8FC91234A727}" destId="{EBECBF0A-F301-45CF-9E41-48717CE67BBB}" srcOrd="0" destOrd="0" presId="urn:microsoft.com/office/officeart/2009/3/layout/StepUpProcess"/>
    <dgm:cxn modelId="{5023C200-AD19-4E40-9509-CE43A3EDB1A8}" type="presParOf" srcId="{37A91358-2184-4A7D-8A85-E0E91B1DDC89}" destId="{0987486D-E3D4-4EED-A94B-57F006E4BD7B}" srcOrd="8" destOrd="0" presId="urn:microsoft.com/office/officeart/2009/3/layout/StepUpProcess"/>
    <dgm:cxn modelId="{D8834684-66AC-473F-AE2B-E9B2A93F1BBD}" type="presParOf" srcId="{0987486D-E3D4-4EED-A94B-57F006E4BD7B}" destId="{BE18B7E4-FA8C-4EC9-AFD7-1ED8FB39F620}" srcOrd="0" destOrd="0" presId="urn:microsoft.com/office/officeart/2009/3/layout/StepUpProcess"/>
    <dgm:cxn modelId="{DD77FBFD-B5D5-40EB-BDBF-C7CEBB626AFF}" type="presParOf" srcId="{0987486D-E3D4-4EED-A94B-57F006E4BD7B}" destId="{4BAA721F-B913-4AE7-86E4-6D31C6D84B5E}" srcOrd="1" destOrd="0" presId="urn:microsoft.com/office/officeart/2009/3/layout/StepUpProcess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D12F02-88A1-4BB9-9011-BBBAAC70EAAB}">
      <dsp:nvSpPr>
        <dsp:cNvPr id="0" name=""/>
        <dsp:cNvSpPr/>
      </dsp:nvSpPr>
      <dsp:spPr>
        <a:xfrm rot="5400000">
          <a:off x="295417" y="2140845"/>
          <a:ext cx="883528" cy="147017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rgbClr val="E6EFF3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rgbClr>
            </a:gs>
            <a:gs pos="45000">
              <a:srgbClr val="E6EFF3">
                <a:hueOff val="0"/>
                <a:satOff val="0"/>
                <a:lumOff val="0"/>
                <a:alphaOff val="0"/>
                <a:tint val="48000"/>
                <a:satMod val="150000"/>
              </a:srgbClr>
            </a:gs>
            <a:gs pos="100000">
              <a:srgbClr val="E6EFF3">
                <a:hueOff val="0"/>
                <a:satOff val="0"/>
                <a:lumOff val="0"/>
                <a:alphaOff val="0"/>
                <a:tint val="28000"/>
                <a:satMod val="160000"/>
              </a:srgb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9452208-677D-45B1-9662-75090AABC864}">
      <dsp:nvSpPr>
        <dsp:cNvPr id="0" name=""/>
        <dsp:cNvSpPr/>
      </dsp:nvSpPr>
      <dsp:spPr>
        <a:xfrm>
          <a:off x="147416" y="2606165"/>
          <a:ext cx="1328314" cy="1111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de-AT" sz="1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Steuerungsgruppe</a:t>
          </a:r>
        </a:p>
        <a:p>
          <a:pPr lvl="0" algn="l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de-AT" sz="1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Austausch </a:t>
          </a:r>
        </a:p>
        <a:p>
          <a:pPr lvl="0" algn="l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de-AT" sz="1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Expert/innen</a:t>
          </a:r>
        </a:p>
        <a:p>
          <a:pPr lvl="0" algn="l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de-AT" sz="1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Oktober 2023</a:t>
          </a:r>
          <a:endParaRPr lang="de-DE" sz="11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147416" y="2606165"/>
        <a:ext cx="1328314" cy="1111327"/>
      </dsp:txXfrm>
    </dsp:sp>
    <dsp:sp modelId="{C9F62938-4C7C-4E3A-8AFA-38FBD85E84D7}">
      <dsp:nvSpPr>
        <dsp:cNvPr id="0" name=""/>
        <dsp:cNvSpPr/>
      </dsp:nvSpPr>
      <dsp:spPr>
        <a:xfrm>
          <a:off x="1224783" y="2032609"/>
          <a:ext cx="250430" cy="250430"/>
        </a:xfrm>
        <a:prstGeom prst="triangle">
          <a:avLst>
            <a:gd name="adj" fmla="val 100000"/>
          </a:avLst>
        </a:prstGeom>
        <a:solidFill>
          <a:srgbClr val="92D050"/>
        </a:soli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69F6BA4-F258-4370-BE10-D46F5951924E}">
      <dsp:nvSpPr>
        <dsp:cNvPr id="0" name=""/>
        <dsp:cNvSpPr/>
      </dsp:nvSpPr>
      <dsp:spPr>
        <a:xfrm rot="5400000">
          <a:off x="1920783" y="1717297"/>
          <a:ext cx="883528" cy="147017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rgbClr val="E6EFF3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rgbClr>
            </a:gs>
            <a:gs pos="45000">
              <a:srgbClr val="E6EFF3">
                <a:hueOff val="0"/>
                <a:satOff val="0"/>
                <a:lumOff val="0"/>
                <a:alphaOff val="0"/>
                <a:tint val="48000"/>
                <a:satMod val="150000"/>
              </a:srgbClr>
            </a:gs>
            <a:gs pos="100000">
              <a:srgbClr val="E6EFF3">
                <a:hueOff val="0"/>
                <a:satOff val="0"/>
                <a:lumOff val="0"/>
                <a:alphaOff val="0"/>
                <a:tint val="28000"/>
                <a:satMod val="160000"/>
              </a:srgb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26C29EC-FA6E-4FFA-92CB-7D9364694FE5}">
      <dsp:nvSpPr>
        <dsp:cNvPr id="0" name=""/>
        <dsp:cNvSpPr/>
      </dsp:nvSpPr>
      <dsp:spPr>
        <a:xfrm>
          <a:off x="1773300" y="2135085"/>
          <a:ext cx="1327279" cy="12063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de-AT" sz="1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Stundentafel HLT, HF </a:t>
          </a:r>
        </a:p>
        <a:p>
          <a:pPr lvl="0" algn="l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de-DE" sz="1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Allgemeiner Teil (Bildungsziel, didaktische Grundsätze, Schulautonomie)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November 2023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1773300" y="2135085"/>
        <a:ext cx="1327279" cy="1206392"/>
      </dsp:txXfrm>
    </dsp:sp>
    <dsp:sp modelId="{C24C10AA-D23C-4780-97AD-6A0E4712E4CC}">
      <dsp:nvSpPr>
        <dsp:cNvPr id="0" name=""/>
        <dsp:cNvSpPr/>
      </dsp:nvSpPr>
      <dsp:spPr>
        <a:xfrm>
          <a:off x="2850149" y="1609062"/>
          <a:ext cx="250430" cy="250430"/>
        </a:xfrm>
        <a:prstGeom prst="triangle">
          <a:avLst>
            <a:gd name="adj" fmla="val 100000"/>
          </a:avLst>
        </a:prstGeom>
        <a:solidFill>
          <a:srgbClr val="92D050"/>
        </a:soli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E3B03C7-C322-47EA-A1C6-CE007359DA19}">
      <dsp:nvSpPr>
        <dsp:cNvPr id="0" name=""/>
        <dsp:cNvSpPr/>
      </dsp:nvSpPr>
      <dsp:spPr>
        <a:xfrm rot="5400000">
          <a:off x="3546150" y="1156964"/>
          <a:ext cx="883528" cy="147017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rgbClr val="E6EFF3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rgbClr>
            </a:gs>
            <a:gs pos="45000">
              <a:srgbClr val="E6EFF3">
                <a:hueOff val="0"/>
                <a:satOff val="0"/>
                <a:lumOff val="0"/>
                <a:alphaOff val="0"/>
                <a:tint val="48000"/>
                <a:satMod val="150000"/>
              </a:srgbClr>
            </a:gs>
            <a:gs pos="100000">
              <a:srgbClr val="E6EFF3">
                <a:hueOff val="0"/>
                <a:satOff val="0"/>
                <a:lumOff val="0"/>
                <a:alphaOff val="0"/>
                <a:tint val="28000"/>
                <a:satMod val="160000"/>
              </a:srgb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844284B-94A2-4CD2-8A11-E73A218DDCC7}">
      <dsp:nvSpPr>
        <dsp:cNvPr id="0" name=""/>
        <dsp:cNvSpPr/>
      </dsp:nvSpPr>
      <dsp:spPr>
        <a:xfrm>
          <a:off x="3436375" y="1644081"/>
          <a:ext cx="1327279" cy="1479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Erarbeitung Lehrplaninhalte HLT und HF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Erarbeitung Lehrplaninhalte AUL und KO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Lehrplantagung Übertragung in Raster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Februar 2024 bis Jänner 2025</a:t>
          </a:r>
          <a:endParaRPr lang="de-DE" sz="11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3436375" y="1644081"/>
        <a:ext cx="1327279" cy="1479962"/>
      </dsp:txXfrm>
    </dsp:sp>
    <dsp:sp modelId="{744300BB-32D2-43FC-89E8-22166A771C6E}">
      <dsp:nvSpPr>
        <dsp:cNvPr id="0" name=""/>
        <dsp:cNvSpPr/>
      </dsp:nvSpPr>
      <dsp:spPr>
        <a:xfrm>
          <a:off x="4475516" y="1048729"/>
          <a:ext cx="250430" cy="250430"/>
        </a:xfrm>
        <a:prstGeom prst="triangle">
          <a:avLst>
            <a:gd name="adj" fmla="val 100000"/>
          </a:avLst>
        </a:prstGeom>
        <a:solidFill>
          <a:srgbClr val="92D050"/>
        </a:soli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DAE21E1-0F61-4CC2-94D1-92DD9605E104}">
      <dsp:nvSpPr>
        <dsp:cNvPr id="0" name=""/>
        <dsp:cNvSpPr/>
      </dsp:nvSpPr>
      <dsp:spPr>
        <a:xfrm rot="5400000">
          <a:off x="5171516" y="754894"/>
          <a:ext cx="883528" cy="147017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rgbClr val="E6EFF3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rgbClr>
            </a:gs>
            <a:gs pos="45000">
              <a:srgbClr val="E6EFF3">
                <a:hueOff val="0"/>
                <a:satOff val="0"/>
                <a:lumOff val="0"/>
                <a:alphaOff val="0"/>
                <a:tint val="48000"/>
                <a:satMod val="150000"/>
              </a:srgbClr>
            </a:gs>
            <a:gs pos="100000">
              <a:srgbClr val="E6EFF3">
                <a:hueOff val="0"/>
                <a:satOff val="0"/>
                <a:lumOff val="0"/>
                <a:alphaOff val="0"/>
                <a:tint val="28000"/>
                <a:satMod val="160000"/>
              </a:srgb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7768EA6-62C6-4D7C-94EB-84AD5A96D3C8}">
      <dsp:nvSpPr>
        <dsp:cNvPr id="0" name=""/>
        <dsp:cNvSpPr/>
      </dsp:nvSpPr>
      <dsp:spPr>
        <a:xfrm>
          <a:off x="5042064" y="1194158"/>
          <a:ext cx="1291216" cy="1163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Rückmeldeschleife an Schulen und Austausch mit Expert/innen </a:t>
          </a:r>
          <a:endParaRPr lang="de-DE" sz="11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5042064" y="1194158"/>
        <a:ext cx="1291216" cy="1163437"/>
      </dsp:txXfrm>
    </dsp:sp>
    <dsp:sp modelId="{BEEC3098-AC94-4DBF-88FA-4A4955AFC264}">
      <dsp:nvSpPr>
        <dsp:cNvPr id="0" name=""/>
        <dsp:cNvSpPr/>
      </dsp:nvSpPr>
      <dsp:spPr>
        <a:xfrm>
          <a:off x="6100882" y="646658"/>
          <a:ext cx="250430" cy="250430"/>
        </a:xfrm>
        <a:prstGeom prst="triangle">
          <a:avLst>
            <a:gd name="adj" fmla="val 100000"/>
          </a:avLst>
        </a:prstGeom>
        <a:solidFill>
          <a:srgbClr val="E6EFF3"/>
        </a:soli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E18B7E4-FA8C-4EC9-AFD7-1ED8FB39F620}">
      <dsp:nvSpPr>
        <dsp:cNvPr id="0" name=""/>
        <dsp:cNvSpPr/>
      </dsp:nvSpPr>
      <dsp:spPr>
        <a:xfrm rot="5400000">
          <a:off x="6796883" y="352823"/>
          <a:ext cx="883528" cy="147017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rgbClr val="E6EFF3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rgbClr>
            </a:gs>
            <a:gs pos="45000">
              <a:srgbClr val="E6EFF3">
                <a:hueOff val="0"/>
                <a:satOff val="0"/>
                <a:lumOff val="0"/>
                <a:alphaOff val="0"/>
                <a:tint val="48000"/>
                <a:satMod val="150000"/>
              </a:srgbClr>
            </a:gs>
            <a:gs pos="100000">
              <a:srgbClr val="E6EFF3">
                <a:hueOff val="0"/>
                <a:satOff val="0"/>
                <a:lumOff val="0"/>
                <a:alphaOff val="0"/>
                <a:tint val="28000"/>
                <a:satMod val="160000"/>
              </a:srgb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rgbClr val="E5310E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BAA721F-B913-4AE7-86E4-6D31C6D84B5E}">
      <dsp:nvSpPr>
        <dsp:cNvPr id="0" name=""/>
        <dsp:cNvSpPr/>
      </dsp:nvSpPr>
      <dsp:spPr>
        <a:xfrm>
          <a:off x="6649400" y="792088"/>
          <a:ext cx="1327279" cy="1163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Begutachtungs-prozess in der </a:t>
          </a:r>
          <a:r>
            <a:rPr lang="de-DE" sz="1100" kern="1200" dirty="0" err="1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Legistik</a:t>
          </a:r>
          <a:endParaRPr lang="de-DE" sz="1100" kern="1200" dirty="0" smtClean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6649400" y="792088"/>
        <a:ext cx="1327279" cy="1163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2016" y="9430306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fld id="{A4F87B00-D7D7-4E73-88E5-5DF5797B2681}" type="datetimeFigureOut">
              <a:rPr lang="de-AT" smtClean="0"/>
              <a:t>10.07.2025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3"/>
          </p:nvPr>
        </p:nvSpPr>
        <p:spPr>
          <a:xfrm>
            <a:off x="2945659" y="9428583"/>
            <a:ext cx="904784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1BCACBB0-6C6B-4B3E-B6E6-54B62284C21B}" type="slidenum">
              <a:rPr lang="de-AT" smtClean="0"/>
              <a:pPr algn="ctr"/>
              <a:t>‹Nr.›</a:t>
            </a:fld>
            <a:endParaRPr lang="de-AT" dirty="0"/>
          </a:p>
        </p:txBody>
      </p:sp>
      <p:pic>
        <p:nvPicPr>
          <p:cNvPr id="7" name="Grafik 6" descr="Bundesministerium für Bildu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2000" y="499549"/>
            <a:ext cx="1476000" cy="3257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334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2016" y="942858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fld id="{64F923B6-97FF-4AF0-A17D-1758840DBBE2}" type="datetimeFigureOut">
              <a:rPr lang="de-AT" smtClean="0"/>
              <a:t>10.07.2025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-317500" y="674688"/>
            <a:ext cx="7432675" cy="4181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854894" y="4963319"/>
            <a:ext cx="5090351" cy="42188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2945659" y="9428582"/>
            <a:ext cx="904784" cy="4980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/>
            </a:lvl1pPr>
          </a:lstStyle>
          <a:p>
            <a:fld id="{F0A5DA3B-92D6-4D4B-9895-D15CB563B5E4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6113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200"/>
      </a:spcBef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96000" indent="-171450" algn="l" defTabSz="914400" rtl="0" eaLnBrk="1" latinLnBrk="0" hangingPunct="1">
      <a:spcBef>
        <a:spcPts val="200"/>
      </a:spcBef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792000" indent="-171450" algn="l" defTabSz="914400" rtl="0" eaLnBrk="1" latinLnBrk="0" hangingPunct="1">
      <a:spcBef>
        <a:spcPts val="200"/>
      </a:spcBef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188000" indent="-171450" algn="l" defTabSz="914400" rtl="0" eaLnBrk="1" latinLnBrk="0" hangingPunct="1">
      <a:spcBef>
        <a:spcPts val="200"/>
      </a:spcBef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584000" indent="-171450" algn="l" defTabSz="914400" rtl="0" eaLnBrk="1" latinLnBrk="0" hangingPunct="1">
      <a:spcBef>
        <a:spcPts val="200"/>
      </a:spcBef>
      <a:buFont typeface="Symbol" pitchFamily="18" charset="2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-mit-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-1" y="874800"/>
            <a:ext cx="9144001" cy="4268700"/>
          </a:xfrm>
          <a:prstGeom prst="rect">
            <a:avLst/>
          </a:prstGeom>
          <a:solidFill>
            <a:srgbClr val="EBF0F4"/>
          </a:solidFill>
          <a:ln>
            <a:solidFill>
              <a:srgbClr val="EBF0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39999" y="1231900"/>
            <a:ext cx="7978526" cy="969606"/>
          </a:xfrm>
        </p:spPr>
        <p:txBody>
          <a:bodyPr anchor="b" anchorCtr="0"/>
          <a:lstStyle>
            <a:lvl1pPr>
              <a:lnSpc>
                <a:spcPts val="4000"/>
              </a:lnSpc>
              <a:defRPr sz="3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bearbeiten</a:t>
            </a:r>
            <a:endParaRPr lang="de-AT" dirty="0"/>
          </a:p>
        </p:txBody>
      </p:sp>
      <p:sp>
        <p:nvSpPr>
          <p:cNvPr id="3" name="Untertitel 1"/>
          <p:cNvSpPr>
            <a:spLocks noGrp="1"/>
          </p:cNvSpPr>
          <p:nvPr>
            <p:ph type="subTitle" idx="1"/>
          </p:nvPr>
        </p:nvSpPr>
        <p:spPr>
          <a:xfrm>
            <a:off x="539999" y="2250218"/>
            <a:ext cx="7978526" cy="1390388"/>
          </a:xfrm>
        </p:spPr>
        <p:txBody>
          <a:bodyPr/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3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539750" y="4320000"/>
            <a:ext cx="3422650" cy="415529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3" name="Textfeld 12"/>
          <p:cNvSpPr txBox="1"/>
          <p:nvPr userDrawn="1"/>
        </p:nvSpPr>
        <p:spPr>
          <a:xfrm>
            <a:off x="6651752" y="1692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bmb.gv.at</a:t>
            </a:r>
          </a:p>
        </p:txBody>
      </p:sp>
      <p:pic>
        <p:nvPicPr>
          <p:cNvPr id="8" name="Grafik 7" descr="Bundesministerium für Bildu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0" y="205199"/>
            <a:ext cx="244714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2958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Text-links-Bild-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540001" y="1296000"/>
            <a:ext cx="3812400" cy="332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705350" y="1295998"/>
            <a:ext cx="3813175" cy="3326402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/>
              <a:t>Folientitel und Datum in Fußzeile einfügen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6379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-Text-links-Bild-u-Fototext-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540001" y="1296000"/>
            <a:ext cx="3812400" cy="332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705350" y="1295998"/>
            <a:ext cx="3813175" cy="3051075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705351" y="4347074"/>
            <a:ext cx="3813175" cy="275725"/>
          </a:xfrm>
        </p:spPr>
        <p:txBody>
          <a:bodyPr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de-AT" sz="1400" dirty="0"/>
              <a:t>Foto: XY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/>
              <a:t>Folientitel und Datum in Fußzeile einfügen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83180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beliebig_Marginalspalte-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39751" y="1295999"/>
            <a:ext cx="5990589" cy="33264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789419" y="1295999"/>
            <a:ext cx="1729105" cy="33264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AT" dirty="0"/>
              <a:t>Text in Marginalspalte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Folientitel und Datum in Fußzeile einfügen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61601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1" y="788400"/>
            <a:ext cx="7978525" cy="43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SmartArt-Platzhalter 5"/>
          <p:cNvSpPr>
            <a:spLocks noGrp="1"/>
          </p:cNvSpPr>
          <p:nvPr>
            <p:ph type="dgm" sz="quarter" idx="14"/>
          </p:nvPr>
        </p:nvSpPr>
        <p:spPr>
          <a:xfrm>
            <a:off x="539750" y="1295999"/>
            <a:ext cx="7978776" cy="3326400"/>
          </a:xfrm>
        </p:spPr>
        <p:txBody>
          <a:bodyPr/>
          <a:lstStyle/>
          <a:p>
            <a:r>
              <a:rPr lang="de-DE" smtClean="0"/>
              <a:t>Klicken Sie auf das Symbol, um die SmartArt-Grafik hinzuzufügen</a:t>
            </a:r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Folientitel und Datum in Fußzeile einfügen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48617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belieb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39751" y="1296000"/>
            <a:ext cx="7978775" cy="33264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Folientitel und Datum in Fußzeile einfügen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07548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e-beliebig-2-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5"/>
          </p:nvPr>
        </p:nvSpPr>
        <p:spPr>
          <a:xfrm>
            <a:off x="540000" y="1295999"/>
            <a:ext cx="3838575" cy="33264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6"/>
          </p:nvPr>
        </p:nvSpPr>
        <p:spPr>
          <a:xfrm>
            <a:off x="4679951" y="1295999"/>
            <a:ext cx="3838575" cy="33264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/>
              <a:t>Folientitel und Datum in Fußzeile einfügen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25894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999" y="936000"/>
            <a:ext cx="5389200" cy="1264276"/>
          </a:xfrm>
        </p:spPr>
        <p:txBody>
          <a:bodyPr/>
          <a:lstStyle>
            <a:lvl1pPr>
              <a:lnSpc>
                <a:spcPct val="114000"/>
              </a:lnSpc>
              <a:defRPr sz="3000" b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Titelmasterformat 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539750" y="3780000"/>
            <a:ext cx="3423600" cy="963216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0617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-ohne-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0000" y="874800"/>
            <a:ext cx="7978526" cy="969606"/>
          </a:xfrm>
        </p:spPr>
        <p:txBody>
          <a:bodyPr anchor="b" anchorCtr="0"/>
          <a:lstStyle>
            <a:lvl1pPr>
              <a:lnSpc>
                <a:spcPts val="4000"/>
              </a:lnSpc>
              <a:defRPr sz="3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bearbeiten</a:t>
            </a:r>
            <a:endParaRPr lang="de-AT" dirty="0"/>
          </a:p>
        </p:txBody>
      </p:sp>
      <p:sp>
        <p:nvSpPr>
          <p:cNvPr id="3" name="Untertitel 1"/>
          <p:cNvSpPr>
            <a:spLocks noGrp="1"/>
          </p:cNvSpPr>
          <p:nvPr>
            <p:ph type="subTitle" idx="1"/>
          </p:nvPr>
        </p:nvSpPr>
        <p:spPr>
          <a:xfrm>
            <a:off x="539999" y="1890000"/>
            <a:ext cx="7978526" cy="1390388"/>
          </a:xfrm>
        </p:spPr>
        <p:txBody>
          <a:bodyPr/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3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539750" y="4320000"/>
            <a:ext cx="3422650" cy="415529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3" name="Textfeld 12"/>
          <p:cNvSpPr txBox="1"/>
          <p:nvPr userDrawn="1"/>
        </p:nvSpPr>
        <p:spPr>
          <a:xfrm>
            <a:off x="6651752" y="1692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bmb.gv.at</a:t>
            </a:r>
          </a:p>
        </p:txBody>
      </p:sp>
      <p:pic>
        <p:nvPicPr>
          <p:cNvPr id="7" name="Grafik 6" descr="Bundesministerium für Bildu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0" y="205199"/>
            <a:ext cx="2447143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24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Text-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1" y="788400"/>
            <a:ext cx="7978525" cy="432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1296000"/>
            <a:ext cx="7978776" cy="3380775"/>
          </a:xfrm>
        </p:spPr>
        <p:txBody>
          <a:bodyPr/>
          <a:lstStyle>
            <a:lvl1pPr indent="-252000">
              <a:lnSpc>
                <a:spcPct val="110000"/>
              </a:lnSpc>
              <a:spcAft>
                <a:spcPts val="1200"/>
              </a:spcAft>
              <a:defRPr/>
            </a:lvl1pPr>
            <a:lvl2pPr indent="-252000">
              <a:lnSpc>
                <a:spcPct val="110000"/>
              </a:lnSpc>
              <a:spcAft>
                <a:spcPts val="1200"/>
              </a:spcAft>
              <a:defRPr/>
            </a:lvl2pPr>
            <a:lvl3pPr marL="755650" indent="-250825">
              <a:lnSpc>
                <a:spcPct val="110000"/>
              </a:lnSpc>
              <a:spcAft>
                <a:spcPts val="1200"/>
              </a:spcAft>
              <a:defRPr/>
            </a:lvl3pPr>
            <a:lvl4pPr marL="1044000" indent="-252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defRPr/>
            </a:lvl4pPr>
            <a:lvl5pPr marL="1296000" indent="-252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/>
              <a:t>Folientitel und Datum in Fußzeile einfügen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1147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Text-2-nebenei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1" y="788400"/>
            <a:ext cx="7978525" cy="432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1296000"/>
            <a:ext cx="3812400" cy="3380775"/>
          </a:xfrm>
        </p:spPr>
        <p:txBody>
          <a:bodyPr/>
          <a:lstStyle>
            <a:lvl1pPr indent="-252000">
              <a:lnSpc>
                <a:spcPct val="110000"/>
              </a:lnSpc>
              <a:spcAft>
                <a:spcPts val="1200"/>
              </a:spcAft>
              <a:defRPr/>
            </a:lvl1pPr>
            <a:lvl2pPr indent="-252000">
              <a:lnSpc>
                <a:spcPct val="110000"/>
              </a:lnSpc>
              <a:spcAft>
                <a:spcPts val="1200"/>
              </a:spcAft>
              <a:defRPr/>
            </a:lvl2pPr>
            <a:lvl3pPr marL="755650" indent="-250825">
              <a:lnSpc>
                <a:spcPct val="110000"/>
              </a:lnSpc>
              <a:spcAft>
                <a:spcPts val="1200"/>
              </a:spcAft>
              <a:defRPr/>
            </a:lvl3pPr>
            <a:lvl4pPr marL="1044000" indent="-252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defRPr/>
            </a:lvl4pPr>
            <a:lvl5pPr marL="1296000" indent="-252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7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706125" y="1295999"/>
            <a:ext cx="3812400" cy="3380775"/>
          </a:xfrm>
        </p:spPr>
        <p:txBody>
          <a:bodyPr/>
          <a:lstStyle>
            <a:lvl1pPr indent="-252000">
              <a:lnSpc>
                <a:spcPct val="110000"/>
              </a:lnSpc>
              <a:spcAft>
                <a:spcPts val="1200"/>
              </a:spcAft>
              <a:defRPr/>
            </a:lvl1pPr>
            <a:lvl2pPr indent="-252000">
              <a:lnSpc>
                <a:spcPct val="110000"/>
              </a:lnSpc>
              <a:spcAft>
                <a:spcPts val="1200"/>
              </a:spcAft>
              <a:defRPr/>
            </a:lvl2pPr>
            <a:lvl3pPr marL="755650" indent="-250825">
              <a:lnSpc>
                <a:spcPct val="110000"/>
              </a:lnSpc>
              <a:spcAft>
                <a:spcPts val="1200"/>
              </a:spcAft>
              <a:defRPr/>
            </a:lvl3pPr>
            <a:lvl4pPr marL="1044000" indent="-252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defRPr/>
            </a:lvl4pPr>
            <a:lvl5pPr marL="1296000" indent="-252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/>
              <a:t>Folientitel und Datum in Fußzeile einfügen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9298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Text-und-Marginal-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1" y="788400"/>
            <a:ext cx="7978525" cy="432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1296000"/>
            <a:ext cx="5990400" cy="3380775"/>
          </a:xfrm>
        </p:spPr>
        <p:txBody>
          <a:bodyPr/>
          <a:lstStyle>
            <a:lvl1pPr indent="-252000">
              <a:lnSpc>
                <a:spcPct val="110000"/>
              </a:lnSpc>
              <a:spcAft>
                <a:spcPts val="1200"/>
              </a:spcAft>
              <a:defRPr/>
            </a:lvl1pPr>
            <a:lvl2pPr indent="-252000">
              <a:lnSpc>
                <a:spcPct val="110000"/>
              </a:lnSpc>
              <a:spcAft>
                <a:spcPts val="1200"/>
              </a:spcAft>
              <a:defRPr/>
            </a:lvl2pPr>
            <a:lvl3pPr marL="755650" indent="-250825">
              <a:lnSpc>
                <a:spcPct val="110000"/>
              </a:lnSpc>
              <a:spcAft>
                <a:spcPts val="1200"/>
              </a:spcAft>
              <a:defRPr/>
            </a:lvl3pPr>
            <a:lvl4pPr marL="1044000" indent="-252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defRPr/>
            </a:lvl4pPr>
            <a:lvl5pPr marL="1296000" indent="-2520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7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6790526" y="1295999"/>
            <a:ext cx="1728000" cy="3380775"/>
          </a:xfrm>
        </p:spPr>
        <p:txBody>
          <a:bodyPr/>
          <a:lstStyle>
            <a:lvl1pPr marL="0" indent="0">
              <a:lnSpc>
                <a:spcPct val="110000"/>
              </a:lnSpc>
              <a:spcAft>
                <a:spcPts val="1200"/>
              </a:spcAft>
              <a:buNone/>
              <a:defRPr sz="1400"/>
            </a:lvl1pPr>
            <a:lvl2pPr indent="-252000">
              <a:lnSpc>
                <a:spcPts val="2400"/>
              </a:lnSpc>
              <a:spcAft>
                <a:spcPts val="1200"/>
              </a:spcAft>
              <a:defRPr/>
            </a:lvl2pPr>
            <a:lvl3pPr marL="755650" indent="-250825">
              <a:lnSpc>
                <a:spcPts val="2400"/>
              </a:lnSpc>
              <a:spcAft>
                <a:spcPts val="1200"/>
              </a:spcAft>
              <a:defRPr/>
            </a:lvl3pPr>
            <a:lvl4pPr marL="1044000" indent="-252000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ClrTx/>
              <a:defRPr/>
            </a:lvl4pPr>
            <a:lvl5pPr marL="1296000" indent="-252000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AT" dirty="0"/>
              <a:t>Text in Marginalspalte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/>
              <a:t>Folientitel und Datum in Fußzeile einfügen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4069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1" y="788400"/>
            <a:ext cx="7978525" cy="43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1" y="1296000"/>
            <a:ext cx="7978775" cy="332640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Folientitel und Datum in Fußzeile einfügen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5118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-Bild-u-Foto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1" y="788400"/>
            <a:ext cx="7978525" cy="43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1" y="1296000"/>
            <a:ext cx="7978775" cy="332640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5305425" y="4314825"/>
            <a:ext cx="3213100" cy="307975"/>
          </a:xfrm>
          <a:solidFill>
            <a:schemeClr val="bg2"/>
          </a:solidFill>
        </p:spPr>
        <p:txBody>
          <a:bodyPr lIns="108000" rIns="108000" bIns="72000"/>
          <a:lstStyle>
            <a:lvl1pPr marL="0" indent="0">
              <a:buNone/>
              <a:defRPr sz="1400"/>
            </a:lvl1pPr>
          </a:lstStyle>
          <a:p>
            <a:pPr lvl="0"/>
            <a:r>
              <a:rPr lang="de-AT" dirty="0" err="1"/>
              <a:t>Fototext</a:t>
            </a:r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Folientitel und Datum in Fußzeile einfügen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2684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Bild-links-Text-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1295998"/>
            <a:ext cx="3813175" cy="3326402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706125" y="1296000"/>
            <a:ext cx="3812400" cy="332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/>
              <a:t>Folientitel und Datum in Fußzeile einfügen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8177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-Bild-u-Fototext-links-Text-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1295998"/>
            <a:ext cx="3813175" cy="3051075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39750" y="4347074"/>
            <a:ext cx="3813175" cy="275725"/>
          </a:xfrm>
        </p:spPr>
        <p:txBody>
          <a:bodyPr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de-AT" sz="1400" dirty="0"/>
              <a:t>Foto: XY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706125" y="1296000"/>
            <a:ext cx="3812400" cy="332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/>
              <a:t>Folientitel und Datum in Fußzeile einfügen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8638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1" y="788399"/>
            <a:ext cx="7978525" cy="433425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001" y="1296000"/>
            <a:ext cx="7978525" cy="33278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9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540000" y="4788000"/>
            <a:ext cx="6875916" cy="2000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AT"/>
              <a:t>Folientitel und Datum in Fußzeile einfügen</a:t>
            </a:r>
            <a:endParaRPr lang="de-AT" dirty="0"/>
          </a:p>
        </p:txBody>
      </p:sp>
      <p:sp>
        <p:nvSpPr>
          <p:cNvPr id="20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58201" y="4788000"/>
            <a:ext cx="960324" cy="2000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6651752" y="1692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bmb.gv.at</a:t>
            </a:r>
          </a:p>
        </p:txBody>
      </p:sp>
      <p:pic>
        <p:nvPicPr>
          <p:cNvPr id="8" name="Grafik 7" descr="Bundesministerium für Bildung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0" y="205199"/>
            <a:ext cx="244714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2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  <p:sldLayoutId id="2147483908" r:id="rId12"/>
    <p:sldLayoutId id="2147483909" r:id="rId13"/>
    <p:sldLayoutId id="2147483910" r:id="rId14"/>
    <p:sldLayoutId id="2147483911" r:id="rId15"/>
    <p:sldLayoutId id="2147483912" r:id="rId16"/>
  </p:sldLayoutIdLst>
  <p:hf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400" b="1" kern="12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52000" marR="0" indent="-2520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04000" marR="0" indent="-2520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1200"/>
        </a:spcAft>
        <a:buClrTx/>
        <a:buSzTx/>
        <a:buFont typeface="Corbel" panose="020B0503020204020204" pitchFamily="34" charset="0"/>
        <a:buChar char="−"/>
        <a:tabLst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Tx/>
        <a:buFont typeface="Arial" pitchFamily="34" charset="0"/>
        <a:buChar char="•"/>
        <a:defRPr sz="1800" kern="1200" baseline="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tx2"/>
        </a:buClr>
        <a:buFont typeface="Arial" pitchFamily="34" charset="0"/>
        <a:buChar char="–"/>
        <a:defRPr sz="1800" kern="1200" baseline="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 baseline="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Inhaltsplatzhalter 1" descr="In 5 Schritten zum Ziel: ...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43927"/>
              </p:ext>
            </p:extLst>
          </p:nvPr>
        </p:nvGraphicFramePr>
        <p:xfrm>
          <a:off x="539750" y="896197"/>
          <a:ext cx="7978775" cy="4363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9" name="Textfeld 38"/>
          <p:cNvSpPr txBox="1"/>
          <p:nvPr/>
        </p:nvSpPr>
        <p:spPr>
          <a:xfrm>
            <a:off x="5332466" y="3078016"/>
            <a:ext cx="33310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</a:rPr>
              <a:t>1. Rückmeldeschleife </a:t>
            </a:r>
            <a:br>
              <a:rPr lang="de-AT" sz="1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</a:rPr>
              <a:t>abgeschlossen (November 2024), </a:t>
            </a:r>
            <a:br>
              <a:rPr lang="de-AT" sz="1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</a:rPr>
              <a:t>2. Rückmeldeschleife</a:t>
            </a:r>
            <a:br>
              <a:rPr lang="de-AT" sz="1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</a:rPr>
              <a:t>abgeschlossen (März </a:t>
            </a:r>
            <a:r>
              <a:rPr lang="de-AT" sz="1600" smtClean="0">
                <a:solidFill>
                  <a:schemeClr val="bg1">
                    <a:lumMod val="50000"/>
                  </a:schemeClr>
                </a:solidFill>
              </a:rPr>
              <a:t>2025),</a:t>
            </a:r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de-AT" sz="1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</a:rPr>
              <a:t>3. Einarbeitung aller </a:t>
            </a:r>
            <a:br>
              <a:rPr lang="de-AT" sz="1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de-AT" sz="1600" dirty="0" smtClean="0">
                <a:solidFill>
                  <a:schemeClr val="bg1">
                    <a:lumMod val="50000"/>
                  </a:schemeClr>
                </a:solidFill>
              </a:rPr>
              <a:t>Rückmeldungen (Frühjahr 2025)</a:t>
            </a:r>
            <a:endParaRPr lang="de-AT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Titel 6"/>
          <p:cNvSpPr>
            <a:spLocks noGrp="1"/>
          </p:cNvSpPr>
          <p:nvPr>
            <p:ph type="title"/>
          </p:nvPr>
        </p:nvSpPr>
        <p:spPr>
          <a:xfrm>
            <a:off x="540000" y="884300"/>
            <a:ext cx="7978525" cy="829455"/>
          </a:xfrm>
        </p:spPr>
        <p:txBody>
          <a:bodyPr>
            <a:normAutofit/>
          </a:bodyPr>
          <a:lstStyle/>
          <a:p>
            <a:r>
              <a:rPr lang="de-AT" dirty="0" smtClean="0">
                <a:solidFill>
                  <a:srgbClr val="FF0000"/>
                </a:solidFill>
              </a:rPr>
              <a:t>Lehrplan Tourismus – Meilensteine und Zeitrahmen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29088" y="1606616"/>
            <a:ext cx="3331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>
                <a:solidFill>
                  <a:schemeClr val="bg1">
                    <a:lumMod val="50000"/>
                  </a:schemeClr>
                </a:solidFill>
              </a:rPr>
              <a:t>Geplanter Start im Schuljahr 2027/28</a:t>
            </a:r>
          </a:p>
          <a:p>
            <a:r>
              <a:rPr lang="de-AT" sz="1600" dirty="0">
                <a:solidFill>
                  <a:schemeClr val="bg1">
                    <a:lumMod val="50000"/>
                  </a:schemeClr>
                </a:solidFill>
              </a:rPr>
              <a:t>Vorbereitungen an den Schulen, PHs, Schulbücher, etc. </a:t>
            </a:r>
          </a:p>
        </p:txBody>
      </p:sp>
    </p:spTree>
    <p:extLst>
      <p:ext uri="{BB962C8B-B14F-4D97-AF65-F5344CB8AC3E}">
        <p14:creationId xmlns:p14="http://schemas.microsoft.com/office/powerpoint/2010/main" val="1832749210"/>
      </p:ext>
    </p:extLst>
  </p:cSld>
  <p:clrMapOvr>
    <a:masterClrMapping/>
  </p:clrMapOvr>
</p:sld>
</file>

<file path=ppt/theme/theme1.xml><?xml version="1.0" encoding="utf-8"?>
<a:theme xmlns:a="http://schemas.openxmlformats.org/drawingml/2006/main" name="2-zeiliges-Logo">
  <a:themeElements>
    <a:clrScheme name="AT-2025-Farben-fin">
      <a:dk1>
        <a:srgbClr val="000000"/>
      </a:dk1>
      <a:lt1>
        <a:srgbClr val="EFF4F7"/>
      </a:lt1>
      <a:dk2>
        <a:srgbClr val="B92B06"/>
      </a:dk2>
      <a:lt2>
        <a:srgbClr val="FFFFFF"/>
      </a:lt2>
      <a:accent1>
        <a:srgbClr val="CA0237"/>
      </a:accent1>
      <a:accent2>
        <a:srgbClr val="0063A3"/>
      </a:accent2>
      <a:accent3>
        <a:srgbClr val="38713F"/>
      </a:accent3>
      <a:accent4>
        <a:srgbClr val="471D70"/>
      </a:accent4>
      <a:accent5>
        <a:srgbClr val="236B76"/>
      </a:accent5>
      <a:accent6>
        <a:srgbClr val="895A00"/>
      </a:accent6>
      <a:hlink>
        <a:srgbClr val="1C1C1C"/>
      </a:hlink>
      <a:folHlink>
        <a:srgbClr val="63636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MB-16x9 - DE" id="{DC82DF53-5A4A-4F0A-AF17-2DBC8A7F3E2F}" vid="{DAFDAD40-FECF-46C3-859E-49B905F646A4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02-1 BMB-16x9 - DE</Template>
  <TotalTime>0</TotalTime>
  <Words>103</Words>
  <Application>Microsoft Office PowerPoint</Application>
  <PresentationFormat>Bildschirmpräsentation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Corbel</vt:lpstr>
      <vt:lpstr>Courier New</vt:lpstr>
      <vt:lpstr>Symbol</vt:lpstr>
      <vt:lpstr>Wingdings</vt:lpstr>
      <vt:lpstr>2-zeiliges-Logo</vt:lpstr>
      <vt:lpstr>Lehrplan Tourismus – Meilensteine und Zeitrahmen</vt:lpstr>
    </vt:vector>
  </TitlesOfParts>
  <Company>bm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Lehrplan Tourismus – Meilensteine und Zeitrahmen</dc:title>
  <dc:creator>Güney Zübeyde</dc:creator>
  <cp:lastModifiedBy>Güney Zübeyde</cp:lastModifiedBy>
  <cp:revision>3</cp:revision>
  <cp:lastPrinted>2018-07-05T18:23:58Z</cp:lastPrinted>
  <dcterms:created xsi:type="dcterms:W3CDTF">2025-06-18T12:19:25Z</dcterms:created>
  <dcterms:modified xsi:type="dcterms:W3CDTF">2025-07-10T12:12:05Z</dcterms:modified>
</cp:coreProperties>
</file>